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0.8064516129032258</c:v>
                </c:pt>
                <c:pt idx="1">
                  <c:v>0.1935483870967742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0.782608695652174</c:v>
                </c:pt>
                <c:pt idx="1">
                  <c:v>0.7391304347826086</c:v>
                </c:pt>
                <c:pt idx="2">
                  <c:v>0.6956521739130435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0.7083333333333334</c:v>
                </c:pt>
                <c:pt idx="1">
                  <c:v>0.8333333333333334</c:v>
                </c:pt>
                <c:pt idx="2">
                  <c:v>0.5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0.5833333333333334</c:v>
                </c:pt>
                <c:pt idx="1">
                  <c:v>0.75</c:v>
                </c:pt>
                <c:pt idx="2">
                  <c:v>0.7083333333333334</c:v>
                </c:pt>
                <c:pt idx="3">
                  <c:v>0.875</c:v>
                </c:pt>
                <c:pt idx="4">
                  <c:v>0.8333333333333334</c:v>
                </c:pt>
                <c:pt idx="5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0.375</c:v>
                </c:pt>
                <c:pt idx="1">
                  <c:v>0.25</c:v>
                </c:pt>
                <c:pt idx="2">
                  <c:v>0.2916666666666667</c:v>
                </c:pt>
                <c:pt idx="3">
                  <c:v>0.08333333333333333</c:v>
                </c:pt>
                <c:pt idx="4">
                  <c:v>0.125</c:v>
                </c:pt>
                <c:pt idx="5">
                  <c:v>0.125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0.041666666666666664</c:v>
                </c:pt>
                <c:pt idx="1">
                  <c:v>0.0</c:v>
                </c:pt>
                <c:pt idx="2">
                  <c:v>0.0</c:v>
                </c:pt>
                <c:pt idx="3">
                  <c:v>0.041666666666666664</c:v>
                </c:pt>
                <c:pt idx="4">
                  <c:v>0.041666666666666664</c:v>
                </c:pt>
                <c:pt idx="5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0.7291666666666666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0.20833333333333334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0.5</c:v>
                </c:pt>
                <c:pt idx="1">
                  <c:v>0.3333333333333333</c:v>
                </c:pt>
                <c:pt idx="2">
                  <c:v>0.375</c:v>
                </c:pt>
                <c:pt idx="3">
                  <c:v>0.5</c:v>
                </c:pt>
                <c:pt idx="4">
                  <c:v>0.75</c:v>
                </c:pt>
                <c:pt idx="5">
                  <c:v>0.8333333333333334</c:v>
                </c:pt>
                <c:pt idx="6">
                  <c:v>0.7916666666666666</c:v>
                </c:pt>
                <c:pt idx="7">
                  <c:v>0.8333333333333334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0.25</c:v>
                </c:pt>
                <c:pt idx="1">
                  <c:v>0.16666666666666666</c:v>
                </c:pt>
                <c:pt idx="2">
                  <c:v>0.25</c:v>
                </c:pt>
                <c:pt idx="3">
                  <c:v>0.25</c:v>
                </c:pt>
                <c:pt idx="4">
                  <c:v>0.125</c:v>
                </c:pt>
                <c:pt idx="5">
                  <c:v>0.16666666666666666</c:v>
                </c:pt>
                <c:pt idx="6">
                  <c:v>0.125</c:v>
                </c:pt>
                <c:pt idx="7">
                  <c:v>0.08333333333333333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0.25</c:v>
                </c:pt>
                <c:pt idx="1">
                  <c:v>0.5</c:v>
                </c:pt>
                <c:pt idx="2">
                  <c:v>0.375</c:v>
                </c:pt>
                <c:pt idx="3">
                  <c:v>0.25</c:v>
                </c:pt>
                <c:pt idx="4">
                  <c:v>0.125</c:v>
                </c:pt>
                <c:pt idx="5">
                  <c:v>0.0</c:v>
                </c:pt>
                <c:pt idx="6">
                  <c:v>0.08333333333333333</c:v>
                </c:pt>
                <c:pt idx="7">
                  <c:v>0.08333333333333333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0.6145833333333334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0.17708333333333334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0.20833333333333334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0.5331619537275064</c:v>
                </c:pt>
                <c:pt idx="1">
                  <c:v>0.23547557840616967</c:v>
                </c:pt>
                <c:pt idx="2">
                  <c:v>0.23136246786632392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Las condiciones físicas de mi lugar de trabajo son seguras.</c:v>
                </c:pt>
                <c:pt idx="1">
                  <c:v>[AMF] Cuento con implementos de calidad para hacer mi trabajo.</c:v>
                </c:pt>
                <c:pt idx="2">
                  <c:v>[STB] Con buen desempeño, yo me siento seguro de mantener el empleo en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0.6799999999999999</c:v>
                </c:pt>
                <c:pt idx="1">
                  <c:v>0.6799999999999999</c:v>
                </c:pt>
                <c:pt idx="2">
                  <c:v>0.7083333333333333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En mi equipo de trabajo nos apoyamos para trabajar.</c:v>
                </c:pt>
                <c:pt idx="1">
                  <c:v>[LID] Mi  jefatura directa es comprensiva frente a nuestros problemas personales.</c:v>
                </c:pt>
                <c:pt idx="2">
                  <c:v>[DEI] Mi jefe directo fomenta el desarrollo laboral de todos los miembros del equipo, independiente de sus características.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0.8333333333333333</c:v>
                </c:pt>
                <c:pt idx="1">
                  <c:v>0.9166666666666666</c:v>
                </c:pt>
                <c:pt idx="2">
                  <c:v>0.9166666666666666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[STB] Independiente de los cambios económicos o políticos del país, me siento seguro de mantener mi empleo en esta Municipalidad.</c:v>
                </c:pt>
                <c:pt idx="1">
                  <c:v>[BNF] Estoy seguro que los beneficios que encuentro en esta Municipalidad serían muy difíciles de encontrar en otro lado.</c:v>
                </c:pt>
                <c:pt idx="2">
                  <c:v>[REM] Las remuneraciones en esta Municipalidad son adecuadas en comparación a las que pagan otras instituciones parecidas.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0.4166666666666667</c:v>
                </c:pt>
                <c:pt idx="1">
                  <c:v>0.44</c:v>
                </c:pt>
                <c:pt idx="2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[EQI] Para tomar decisiones laborales difíciles, las jefaturas recogen información completa y precisa.</c:v>
                </c:pt>
                <c:pt idx="1">
                  <c:v>[ALS] Me siento tranquilo de expresar mis verdaderas opiniones en el trabajo.</c:v>
                </c:pt>
                <c:pt idx="2">
                  <c:v>[ALS] Puedo realizar mi trabajo sin temor a equivocarme y sufrir consecuencias negativas por ello.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0.375</c:v>
                </c:pt>
                <c:pt idx="1">
                  <c:v>0.375</c:v>
                </c:pt>
                <c:pt idx="2">
                  <c:v>0.4583333333333333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[TVP] Me puedo desconectar de los problemas del trabajo cuando se acaba la jornada laboral.</c:v>
                </c:pt>
                <c:pt idx="1">
                  <c:v>[COM] Las comunicaciones en esta Municipalidad son oportunas.</c:v>
                </c:pt>
                <c:pt idx="2">
                  <c:v>[REM] Las personas que cumplen funciones parecidas en esta Municipalidad reciben sueldos similares.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0.5416666666666667</c:v>
                </c:pt>
                <c:pt idx="1">
                  <c:v>0.6</c:v>
                </c:pt>
                <c:pt idx="2">
                  <c:v>0.6000000000000001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[CLA] Existe un proyecto municipal que es conocido por las personas.</c:v>
                </c:pt>
                <c:pt idx="1">
                  <c:v>[ALS] Cuando algo no me parece bien, puedo expresar libremente mi desacuerdo.</c:v>
                </c:pt>
                <c:pt idx="2">
                  <c:v>[CDT] En general, las tareas que se asignan a las personas están acordes a lo requerido por su cargo.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0.33333333333333337</c:v>
                </c:pt>
                <c:pt idx="1">
                  <c:v>0.33333333333333337</c:v>
                </c:pt>
                <c:pt idx="2">
                  <c:v>0.4166666666666667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0.632</c:v>
                </c:pt>
                <c:pt idx="1">
                  <c:v>0.33</c:v>
                </c:pt>
                <c:pt idx="2">
                  <c:v>0.41</c:v>
                </c:pt>
                <c:pt idx="3">
                  <c:v>0.28</c:v>
                </c:pt>
                <c:pt idx="4">
                  <c:v>0.23</c:v>
                </c:pt>
                <c:pt idx="5">
                  <c:v>0.3</c:v>
                </c:pt>
                <c:pt idx="6">
                  <c:v>0.4236111111111111</c:v>
                </c:pt>
                <c:pt idx="7">
                  <c:v>0.6041666666666666</c:v>
                </c:pt>
                <c:pt idx="8">
                  <c:v>0.4166666666666667</c:v>
                </c:pt>
                <c:pt idx="9">
                  <c:v>0.8229166666666666</c:v>
                </c:pt>
                <c:pt idx="10">
                  <c:v>0.4479166666666667</c:v>
                </c:pt>
                <c:pt idx="11">
                  <c:v>0.5277777777777778</c:v>
                </c:pt>
                <c:pt idx="12">
                  <c:v>0.625</c:v>
                </c:pt>
                <c:pt idx="13">
                  <c:v>0.78125</c:v>
                </c:pt>
                <c:pt idx="14">
                  <c:v>0.625</c:v>
                </c:pt>
                <c:pt idx="15">
                  <c:v>0.8009259259259259</c:v>
                </c:pt>
                <c:pt idx="16">
                  <c:v>0.65625</c:v>
                </c:pt>
                <c:pt idx="17">
                  <c:v>0.44166666666666665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0.5331619537275064</c:v>
                </c:pt>
                <c:pt idx="1">
                  <c:v>0.23547557840616967</c:v>
                </c:pt>
                <c:pt idx="2">
                  <c:v>0.23136246786632392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0.5918478260869565</c:v>
                </c:pt>
                <c:pt idx="1">
                  <c:v>0.2</c:v>
                </c:pt>
                <c:pt idx="2">
                  <c:v>0.20815217391304347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0.5331619537275064</c:v>
                </c:pt>
                <c:pt idx="1">
                  <c:v>0.23547557840616967</c:v>
                </c:pt>
                <c:pt idx="2">
                  <c:v>0.23136246786632392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0.632</c:v>
                </c:pt>
                <c:pt idx="1">
                  <c:v>0.33</c:v>
                </c:pt>
                <c:pt idx="2">
                  <c:v>0.41</c:v>
                </c:pt>
                <c:pt idx="3">
                  <c:v>0.28</c:v>
                </c:pt>
                <c:pt idx="4">
                  <c:v>0.23</c:v>
                </c:pt>
                <c:pt idx="5">
                  <c:v>0.3</c:v>
                </c:pt>
                <c:pt idx="6">
                  <c:v>0.4236111111111111</c:v>
                </c:pt>
                <c:pt idx="7">
                  <c:v>0.6041666666666666</c:v>
                </c:pt>
                <c:pt idx="8">
                  <c:v>0.4166666666666667</c:v>
                </c:pt>
                <c:pt idx="9">
                  <c:v>0.8229166666666666</c:v>
                </c:pt>
                <c:pt idx="10">
                  <c:v>0.4479166666666667</c:v>
                </c:pt>
                <c:pt idx="11">
                  <c:v>0.5277777777777778</c:v>
                </c:pt>
                <c:pt idx="12">
                  <c:v>0.625</c:v>
                </c:pt>
                <c:pt idx="13">
                  <c:v>0.78125</c:v>
                </c:pt>
                <c:pt idx="14">
                  <c:v>0.625</c:v>
                </c:pt>
                <c:pt idx="15">
                  <c:v>0.8009259259259259</c:v>
                </c:pt>
                <c:pt idx="16">
                  <c:v>0.65625</c:v>
                </c:pt>
                <c:pt idx="17">
                  <c:v>0.44166666666666665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0.5331619537275064</c:v>
                </c:pt>
                <c:pt idx="1">
                  <c:v>0.5331619537275064</c:v>
                </c:pt>
                <c:pt idx="2">
                  <c:v>0.5331619537275064</c:v>
                </c:pt>
                <c:pt idx="3">
                  <c:v>0.5331619537275064</c:v>
                </c:pt>
                <c:pt idx="4">
                  <c:v>0.5331619537275064</c:v>
                </c:pt>
                <c:pt idx="5">
                  <c:v>0.5331619537275064</c:v>
                </c:pt>
                <c:pt idx="6">
                  <c:v>0.5331619537275064</c:v>
                </c:pt>
                <c:pt idx="7">
                  <c:v>0.5331619537275064</c:v>
                </c:pt>
                <c:pt idx="8">
                  <c:v>0.5331619537275064</c:v>
                </c:pt>
                <c:pt idx="9">
                  <c:v>0.5331619537275064</c:v>
                </c:pt>
                <c:pt idx="10">
                  <c:v>0.5331619537275064</c:v>
                </c:pt>
                <c:pt idx="11">
                  <c:v>0.5331619537275064</c:v>
                </c:pt>
                <c:pt idx="12">
                  <c:v>0.5331619537275064</c:v>
                </c:pt>
                <c:pt idx="13">
                  <c:v>0.5331619537275064</c:v>
                </c:pt>
                <c:pt idx="14">
                  <c:v>0.5331619537275064</c:v>
                </c:pt>
                <c:pt idx="15">
                  <c:v>0.5331619537275064</c:v>
                </c:pt>
                <c:pt idx="16">
                  <c:v>0.5331619537275064</c:v>
                </c:pt>
                <c:pt idx="17">
                  <c:v>0.5331619537275064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0.632</c:v>
                </c:pt>
                <c:pt idx="1">
                  <c:v>0.33</c:v>
                </c:pt>
                <c:pt idx="2">
                  <c:v>0.41</c:v>
                </c:pt>
                <c:pt idx="3">
                  <c:v>0.28</c:v>
                </c:pt>
                <c:pt idx="4">
                  <c:v>0.23</c:v>
                </c:pt>
                <c:pt idx="5">
                  <c:v>0.3</c:v>
                </c:pt>
                <c:pt idx="6">
                  <c:v>0.4236111111111111</c:v>
                </c:pt>
                <c:pt idx="7">
                  <c:v>0.6041666666666666</c:v>
                </c:pt>
                <c:pt idx="8">
                  <c:v>0.4166666666666667</c:v>
                </c:pt>
                <c:pt idx="9">
                  <c:v>0.8229166666666666</c:v>
                </c:pt>
                <c:pt idx="10">
                  <c:v>0.4479166666666667</c:v>
                </c:pt>
                <c:pt idx="11">
                  <c:v>0.5277777777777778</c:v>
                </c:pt>
                <c:pt idx="12">
                  <c:v>0.625</c:v>
                </c:pt>
                <c:pt idx="13">
                  <c:v>0.78125</c:v>
                </c:pt>
                <c:pt idx="14">
                  <c:v>0.625</c:v>
                </c:pt>
                <c:pt idx="15">
                  <c:v>0.8009259259259259</c:v>
                </c:pt>
                <c:pt idx="16">
                  <c:v>0.65625</c:v>
                </c:pt>
                <c:pt idx="17">
                  <c:v>0.44166666666666665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0.136</c:v>
                </c:pt>
                <c:pt idx="1">
                  <c:v>0.29</c:v>
                </c:pt>
                <c:pt idx="2">
                  <c:v>0.37</c:v>
                </c:pt>
                <c:pt idx="3">
                  <c:v>0.32</c:v>
                </c:pt>
                <c:pt idx="4">
                  <c:v>0.24</c:v>
                </c:pt>
                <c:pt idx="5">
                  <c:v>0.26</c:v>
                </c:pt>
                <c:pt idx="6">
                  <c:v>0.18055555555555555</c:v>
                </c:pt>
                <c:pt idx="7">
                  <c:v>0.3229166666666667</c:v>
                </c:pt>
                <c:pt idx="8">
                  <c:v>0.3541666666666667</c:v>
                </c:pt>
                <c:pt idx="9">
                  <c:v>0.0625</c:v>
                </c:pt>
                <c:pt idx="10">
                  <c:v>0.3229166666666667</c:v>
                </c:pt>
                <c:pt idx="11">
                  <c:v>0.18055555555555555</c:v>
                </c:pt>
                <c:pt idx="12">
                  <c:v>0.2638888888888889</c:v>
                </c:pt>
                <c:pt idx="13">
                  <c:v>0.17708333333333334</c:v>
                </c:pt>
                <c:pt idx="14">
                  <c:v>0.21666666666666667</c:v>
                </c:pt>
                <c:pt idx="15">
                  <c:v>0.14351851851851852</c:v>
                </c:pt>
                <c:pt idx="16">
                  <c:v>0.22916666666666666</c:v>
                </c:pt>
                <c:pt idx="17">
                  <c:v>0.30833333333333335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0.232</c:v>
                </c:pt>
                <c:pt idx="1">
                  <c:v>0.38</c:v>
                </c:pt>
                <c:pt idx="2">
                  <c:v>0.22</c:v>
                </c:pt>
                <c:pt idx="3">
                  <c:v>0.4</c:v>
                </c:pt>
                <c:pt idx="4">
                  <c:v>0.53</c:v>
                </c:pt>
                <c:pt idx="5">
                  <c:v>0.44</c:v>
                </c:pt>
                <c:pt idx="6">
                  <c:v>0.3958333333333333</c:v>
                </c:pt>
                <c:pt idx="7">
                  <c:v>0.07291666666666667</c:v>
                </c:pt>
                <c:pt idx="8">
                  <c:v>0.22916666666666666</c:v>
                </c:pt>
                <c:pt idx="9">
                  <c:v>0.11458333333333333</c:v>
                </c:pt>
                <c:pt idx="10">
                  <c:v>0.22916666666666666</c:v>
                </c:pt>
                <c:pt idx="11">
                  <c:v>0.2916666666666667</c:v>
                </c:pt>
                <c:pt idx="12">
                  <c:v>0.1111111111111111</c:v>
                </c:pt>
                <c:pt idx="13">
                  <c:v>0.041666666666666664</c:v>
                </c:pt>
                <c:pt idx="14">
                  <c:v>0.15833333333333333</c:v>
                </c:pt>
                <c:pt idx="15">
                  <c:v>0.05555555555555555</c:v>
                </c:pt>
                <c:pt idx="16">
                  <c:v>0.11458333333333333</c:v>
                </c:pt>
                <c:pt idx="17">
                  <c:v>0.25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0.632</c:v>
                </c:pt>
                <c:pt idx="1">
                  <c:v>0.33</c:v>
                </c:pt>
                <c:pt idx="2">
                  <c:v>0.41</c:v>
                </c:pt>
                <c:pt idx="3">
                  <c:v>0.28</c:v>
                </c:pt>
                <c:pt idx="4">
                  <c:v>0.23</c:v>
                </c:pt>
                <c:pt idx="5">
                  <c:v>0.3</c:v>
                </c:pt>
                <c:pt idx="6">
                  <c:v>0.4236111111111111</c:v>
                </c:pt>
                <c:pt idx="7">
                  <c:v>0.6041666666666666</c:v>
                </c:pt>
                <c:pt idx="8">
                  <c:v>0.4166666666666667</c:v>
                </c:pt>
                <c:pt idx="9">
                  <c:v>0.8229166666666666</c:v>
                </c:pt>
                <c:pt idx="10">
                  <c:v>0.4479166666666667</c:v>
                </c:pt>
                <c:pt idx="11">
                  <c:v>0.5277777777777778</c:v>
                </c:pt>
                <c:pt idx="12">
                  <c:v>0.625</c:v>
                </c:pt>
                <c:pt idx="13">
                  <c:v>0.78125</c:v>
                </c:pt>
                <c:pt idx="14">
                  <c:v>0.625</c:v>
                </c:pt>
                <c:pt idx="15">
                  <c:v>0.8009259259259259</c:v>
                </c:pt>
                <c:pt idx="16">
                  <c:v>0.65625</c:v>
                </c:pt>
                <c:pt idx="17">
                  <c:v>0.44166666666666665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Municipalidad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Dirección de Comunicaciones, Asuntos Corporativos y Prensa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0.48695652173913045</c:v>
                </c:pt>
                <c:pt idx="1">
                  <c:v>0.33695652173913043</c:v>
                </c:pt>
                <c:pt idx="2">
                  <c:v>0.532608695652174</c:v>
                </c:pt>
                <c:pt idx="3">
                  <c:v>0.391304347826087</c:v>
                </c:pt>
                <c:pt idx="4">
                  <c:v>0.40217391304347827</c:v>
                </c:pt>
                <c:pt idx="5">
                  <c:v>0.42391304347826086</c:v>
                </c:pt>
                <c:pt idx="6">
                  <c:v>0.4420289855072464</c:v>
                </c:pt>
                <c:pt idx="7">
                  <c:v>0.5434782608695652</c:v>
                </c:pt>
                <c:pt idx="8">
                  <c:v>0.32608695652173914</c:v>
                </c:pt>
                <c:pt idx="9">
                  <c:v>0.8913043478260869</c:v>
                </c:pt>
                <c:pt idx="10">
                  <c:v>0.6847826086956522</c:v>
                </c:pt>
                <c:pt idx="11">
                  <c:v>0.5942028985507246</c:v>
                </c:pt>
                <c:pt idx="12">
                  <c:v>0.7391304347826086</c:v>
                </c:pt>
                <c:pt idx="13">
                  <c:v>0.782608695652174</c:v>
                </c:pt>
                <c:pt idx="14">
                  <c:v>0.7391304347826086</c:v>
                </c:pt>
                <c:pt idx="15">
                  <c:v>0.7971014492753623</c:v>
                </c:pt>
                <c:pt idx="16">
                  <c:v>0.782608695652174</c:v>
                </c:pt>
                <c:pt idx="17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0.632</c:v>
                </c:pt>
                <c:pt idx="1">
                  <c:v>0.33</c:v>
                </c:pt>
                <c:pt idx="2">
                  <c:v>0.41</c:v>
                </c:pt>
                <c:pt idx="3">
                  <c:v>0.28</c:v>
                </c:pt>
                <c:pt idx="4">
                  <c:v>0.23</c:v>
                </c:pt>
                <c:pt idx="5">
                  <c:v>0.3</c:v>
                </c:pt>
                <c:pt idx="6">
                  <c:v>0.4236111111111111</c:v>
                </c:pt>
                <c:pt idx="7">
                  <c:v>0.6041666666666666</c:v>
                </c:pt>
                <c:pt idx="8">
                  <c:v>0.4166666666666667</c:v>
                </c:pt>
                <c:pt idx="9">
                  <c:v>0.8229166666666666</c:v>
                </c:pt>
                <c:pt idx="10">
                  <c:v>0.4479166666666667</c:v>
                </c:pt>
                <c:pt idx="11">
                  <c:v>0.5277777777777778</c:v>
                </c:pt>
                <c:pt idx="12">
                  <c:v>0.625</c:v>
                </c:pt>
                <c:pt idx="13">
                  <c:v>0.78125</c:v>
                </c:pt>
                <c:pt idx="14">
                  <c:v>0.625</c:v>
                </c:pt>
                <c:pt idx="15">
                  <c:v>0.8009259259259259</c:v>
                </c:pt>
                <c:pt idx="16">
                  <c:v>0.65625</c:v>
                </c:pt>
                <c:pt idx="17">
                  <c:v>0.44166666666666665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0.08333333333333333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Comunicaciones, Asuntos Corporativos y Prensa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25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31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Dirección de Comunicaciones, Asuntos Corporativos y Prensa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Dirección de Comunicaciones, Asuntos Corporativos y Prensa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5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Municipalidad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Comunicaciones, Asuntos Corporativos y Prensa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Comunicaciones, Asuntos Corporativos y Prensa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Comunicaciones, Asuntos Corporativos y Prensa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(53%)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71%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83%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50%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Reconocimiento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Organización y agilidad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Liderazgo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80%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existen prácticas de liderazgo mayoritariamente positivas al interior de los equipos.</a:t>
            </a:r>
          </a:p>
          <a:p>
            <a:r>
              <a:t>Consideran que las jefaturas planifican bien el trabajo, entregan guía y retroalimentación, y reconocen de manera justa los logros.</a:t>
            </a:r>
          </a:p>
          <a:p>
            <a:r>
              <a:t>Piensan que, en general, se confía en el rol de las jefaturas.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82%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Cooperación entre unidades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44%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existiría una colaboración y coordinación débil entre las distintas áreas de trabajo.</a:t>
            </a:r>
          </a:p>
          <a:p>
            <a:r>
              <a:t>Consideran que no existiría una buena comunicación entre las áreas, dificultando el logro de las metas comunes.</a:t>
            </a:r>
          </a:p>
          <a:p>
            <a:r>
              <a:t>Piensan que las diferencias entre áreas no se conversarían.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53%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Comunicaciones, Asuntos Corporativos y Prensa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